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79" r:id="rId3"/>
    <p:sldId id="257" r:id="rId4"/>
    <p:sldId id="259" r:id="rId5"/>
    <p:sldId id="264" r:id="rId6"/>
    <p:sldId id="265" r:id="rId7"/>
    <p:sldId id="267" r:id="rId8"/>
    <p:sldId id="263" r:id="rId9"/>
    <p:sldId id="266" r:id="rId10"/>
    <p:sldId id="258" r:id="rId11"/>
    <p:sldId id="260" r:id="rId12"/>
    <p:sldId id="262" r:id="rId13"/>
    <p:sldId id="261" r:id="rId14"/>
    <p:sldId id="269" r:id="rId15"/>
    <p:sldId id="268" r:id="rId16"/>
    <p:sldId id="273" r:id="rId17"/>
    <p:sldId id="270" r:id="rId18"/>
    <p:sldId id="272" r:id="rId19"/>
    <p:sldId id="271" r:id="rId20"/>
    <p:sldId id="274" r:id="rId21"/>
    <p:sldId id="275" r:id="rId22"/>
    <p:sldId id="276" r:id="rId23"/>
    <p:sldId id="278" r:id="rId24"/>
    <p:sldId id="277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4/22/2020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Трудности при письме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1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294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642593"/>
            <a:ext cx="10230196" cy="5558702"/>
          </a:xfrm>
        </p:spPr>
        <p:txBody>
          <a:bodyPr/>
          <a:lstStyle/>
          <a:p>
            <a:pPr algn="ctr"/>
            <a:r>
              <a:rPr lang="ru-RU" dirty="0" smtClean="0"/>
              <a:t>Предлагаю посмотреть подборку из статей и заданий.</a:t>
            </a:r>
            <a:br>
              <a:rPr lang="ru-RU" dirty="0" smtClean="0"/>
            </a:br>
            <a:r>
              <a:rPr lang="ru-RU" dirty="0" smtClean="0"/>
              <a:t>Задания нужно системно вести, не бросать. </a:t>
            </a:r>
            <a:br>
              <a:rPr lang="ru-RU" dirty="0" smtClean="0"/>
            </a:br>
            <a:r>
              <a:rPr lang="ru-RU" dirty="0" smtClean="0"/>
              <a:t>Результат обязательно будет!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8101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213" t="6666" r="667" b="14424"/>
          <a:stretch/>
        </p:blipFill>
        <p:spPr>
          <a:xfrm>
            <a:off x="1230284" y="473827"/>
            <a:ext cx="9773584" cy="581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389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" t="6545" r="22031" b="6182"/>
          <a:stretch/>
        </p:blipFill>
        <p:spPr>
          <a:xfrm>
            <a:off x="2169622" y="448886"/>
            <a:ext cx="7032567" cy="598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0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755" y="746067"/>
            <a:ext cx="7572895" cy="567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72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7"/>
          <a:stretch/>
        </p:blipFill>
        <p:spPr>
          <a:xfrm>
            <a:off x="1828800" y="473826"/>
            <a:ext cx="8722822" cy="596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24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9215" y="581890"/>
            <a:ext cx="100500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Дисграфию</a:t>
            </a:r>
            <a:r>
              <a:rPr lang="ru-RU" sz="2400" dirty="0"/>
              <a:t> лучше предупреждать в раннем возрасте, не дожидаясь, когда во втором или третьем классе вдруг возникнут проблемы, а у ребёнка появится отвращение к учёбе. </a:t>
            </a:r>
            <a:endParaRPr lang="ru-RU" sz="2400" dirty="0" smtClean="0"/>
          </a:p>
          <a:p>
            <a:endParaRPr lang="ru-RU" sz="2400" dirty="0"/>
          </a:p>
          <a:p>
            <a:r>
              <a:rPr lang="ru-RU" sz="2400" dirty="0" smtClean="0"/>
              <a:t>Следует </a:t>
            </a:r>
            <a:r>
              <a:rPr lang="ru-RU" sz="2400" dirty="0"/>
              <a:t>смотреть в оба за ребёнком, пристально наблюдать за процессом овладения письменной речью:</a:t>
            </a:r>
          </a:p>
          <a:p>
            <a:endParaRPr lang="ru-RU" sz="2400" dirty="0"/>
          </a:p>
          <a:p>
            <a:r>
              <a:rPr lang="ru-RU" sz="2400" dirty="0"/>
              <a:t>    если ребёнок посещал логопедический детский сад;</a:t>
            </a:r>
          </a:p>
          <a:p>
            <a:r>
              <a:rPr lang="ru-RU" sz="2400" dirty="0"/>
              <a:t>    если в 2–3 года была задержка речевого развития;</a:t>
            </a:r>
          </a:p>
          <a:p>
            <a:r>
              <a:rPr lang="ru-RU" sz="2400" dirty="0"/>
              <a:t>    если у ребёнка есть проблемы с памятью и вниманием;</a:t>
            </a:r>
          </a:p>
          <a:p>
            <a:r>
              <a:rPr lang="ru-RU" sz="2400" dirty="0"/>
              <a:t>    если ребёнок левша или переученный левша;</a:t>
            </a:r>
          </a:p>
          <a:p>
            <a:r>
              <a:rPr lang="ru-RU" sz="2400" dirty="0"/>
              <a:t>    если у ребёнка были травмы головы;</a:t>
            </a:r>
          </a:p>
          <a:p>
            <a:r>
              <a:rPr lang="ru-RU" sz="2400" dirty="0"/>
              <a:t>    если к семи годам не исправлены нарушения звукопроизношения.</a:t>
            </a:r>
          </a:p>
        </p:txBody>
      </p:sp>
    </p:spTree>
    <p:extLst>
      <p:ext uri="{BB962C8B-B14F-4D97-AF65-F5344CB8AC3E}">
        <p14:creationId xmlns:p14="http://schemas.microsoft.com/office/powerpoint/2010/main" val="2305616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5389" y="642593"/>
            <a:ext cx="10609811" cy="582470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/>
              <a:t>В чем </a:t>
            </a:r>
            <a:r>
              <a:rPr lang="ru-RU" sz="3600" dirty="0" smtClean="0"/>
              <a:t>суть </a:t>
            </a:r>
            <a:r>
              <a:rPr lang="ru-RU" sz="3600" dirty="0"/>
              <a:t>приёма, которым легко исправить и предотвратить пропуск букв?</a:t>
            </a:r>
            <a:br>
              <a:rPr lang="ru-RU" sz="3600" dirty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 smtClean="0">
                <a:solidFill>
                  <a:srgbClr val="002060"/>
                </a:solidFill>
              </a:rPr>
              <a:t>Элементарно </a:t>
            </a:r>
            <a:r>
              <a:rPr lang="ru-RU" dirty="0">
                <a:solidFill>
                  <a:srgbClr val="002060"/>
                </a:solidFill>
              </a:rPr>
              <a:t>просто. Ребёнок должен комментировать, то есть проговаривать вслух ВСЁ, что он делает и пишет, в том числе на доске на уроке, в том числе и на </a:t>
            </a:r>
            <a:r>
              <a:rPr lang="ru-RU" dirty="0" smtClean="0">
                <a:solidFill>
                  <a:srgbClr val="002060"/>
                </a:solidFill>
              </a:rPr>
              <a:t>математике. </a:t>
            </a:r>
            <a:r>
              <a:rPr lang="ru-RU" dirty="0" err="1" smtClean="0">
                <a:solidFill>
                  <a:srgbClr val="002060"/>
                </a:solidFill>
              </a:rPr>
              <a:t>Прошептывать</a:t>
            </a:r>
            <a:r>
              <a:rPr lang="ru-RU" dirty="0" smtClean="0">
                <a:solidFill>
                  <a:srgbClr val="002060"/>
                </a:solidFill>
              </a:rPr>
              <a:t>, хотя бы.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509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1173/0014e57a-35ceadcf/img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2811" r="2581" b="3009"/>
          <a:stretch/>
        </p:blipFill>
        <p:spPr bwMode="auto">
          <a:xfrm>
            <a:off x="2277688" y="414636"/>
            <a:ext cx="7257010" cy="582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807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1878" t="5575" r="1666" b="6303"/>
          <a:stretch/>
        </p:blipFill>
        <p:spPr>
          <a:xfrm>
            <a:off x="2028306" y="423948"/>
            <a:ext cx="7905404" cy="604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68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502" y="3358341"/>
            <a:ext cx="10083337" cy="242731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Даёте текст: где уже пропуски. Надо вставить буквы:</a:t>
            </a:r>
            <a:br>
              <a:rPr lang="ru-RU" sz="3100" dirty="0" smtClean="0"/>
            </a:br>
            <a:r>
              <a:rPr lang="ru-RU" i="1" dirty="0" err="1" smtClean="0"/>
              <a:t>М_м</a:t>
            </a:r>
            <a:r>
              <a:rPr lang="ru-RU" i="1" dirty="0" smtClean="0"/>
              <a:t>_ </a:t>
            </a:r>
            <a:r>
              <a:rPr lang="ru-RU" i="1" dirty="0" err="1" smtClean="0"/>
              <a:t>в_р_т</a:t>
            </a:r>
            <a:r>
              <a:rPr lang="ru-RU" i="1" dirty="0" smtClean="0"/>
              <a:t> </a:t>
            </a:r>
            <a:r>
              <a:rPr lang="ru-RU" i="1" dirty="0" err="1" smtClean="0"/>
              <a:t>с_п</a:t>
            </a:r>
            <a:r>
              <a:rPr lang="ru-RU" i="1" dirty="0" smtClean="0"/>
              <a:t>. </a:t>
            </a:r>
            <a:br>
              <a:rPr lang="ru-RU" i="1" dirty="0" smtClean="0"/>
            </a:br>
            <a:r>
              <a:rPr lang="ru-RU" i="1" dirty="0" err="1" smtClean="0"/>
              <a:t>С_н</a:t>
            </a:r>
            <a:r>
              <a:rPr lang="ru-RU" i="1" dirty="0" smtClean="0"/>
              <a:t> </a:t>
            </a:r>
            <a:r>
              <a:rPr lang="ru-RU" i="1" dirty="0" err="1" smtClean="0"/>
              <a:t>пр_ш_л</a:t>
            </a:r>
            <a:r>
              <a:rPr lang="ru-RU" i="1" dirty="0" smtClean="0"/>
              <a:t> </a:t>
            </a:r>
            <a:r>
              <a:rPr lang="ru-RU" i="1" dirty="0" err="1" smtClean="0"/>
              <a:t>к_ш_ть</a:t>
            </a:r>
            <a:r>
              <a:rPr lang="ru-RU" i="1" dirty="0" smtClean="0"/>
              <a:t>.</a:t>
            </a:r>
            <a:br>
              <a:rPr lang="ru-RU" i="1" dirty="0" smtClean="0"/>
            </a:br>
            <a:r>
              <a:rPr lang="ru-RU" sz="3100" dirty="0" smtClean="0"/>
              <a:t>Текст-подсказка: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Мама варит суп.</a:t>
            </a:r>
            <a:br>
              <a:rPr lang="ru-RU" dirty="0" smtClean="0"/>
            </a:br>
            <a:r>
              <a:rPr lang="ru-RU" dirty="0" smtClean="0"/>
              <a:t>Сын пришел кушать.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6" r="2758" b="57576"/>
          <a:stretch/>
        </p:blipFill>
        <p:spPr>
          <a:xfrm>
            <a:off x="1440874" y="415635"/>
            <a:ext cx="8858595" cy="224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196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Сначала легкие задания, потом сложнее: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611" y="1415212"/>
            <a:ext cx="6675120" cy="499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92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58" t="7757" r="849" b="4970"/>
          <a:stretch/>
        </p:blipFill>
        <p:spPr>
          <a:xfrm>
            <a:off x="1030779" y="374074"/>
            <a:ext cx="9135688" cy="598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83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3425" y="2936907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 изучении темы звуков и букв, узнаем, что Ё, Е, Ю, Я  означают мягкость предшествующего согласного. </a:t>
            </a:r>
            <a:br>
              <a:rPr lang="ru-RU" dirty="0" smtClean="0"/>
            </a:br>
            <a:r>
              <a:rPr lang="ru-RU" dirty="0" smtClean="0"/>
              <a:t>Появляются проблемы при письме. </a:t>
            </a:r>
            <a:br>
              <a:rPr lang="ru-RU" dirty="0" smtClean="0"/>
            </a:br>
            <a:r>
              <a:rPr lang="ru-RU" dirty="0" smtClean="0"/>
              <a:t>Помогает </a:t>
            </a:r>
            <a:r>
              <a:rPr lang="ru-RU" dirty="0" err="1" smtClean="0"/>
              <a:t>прошептывание</a:t>
            </a:r>
            <a:r>
              <a:rPr lang="ru-RU" dirty="0" smtClean="0"/>
              <a:t> слов при письме. </a:t>
            </a:r>
            <a:br>
              <a:rPr lang="ru-RU" dirty="0" smtClean="0"/>
            </a:br>
            <a:r>
              <a:rPr lang="ru-RU" dirty="0" smtClean="0"/>
              <a:t>Сформируется навык –и пройдут ошибки.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678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-122" t="6061" r="395" b="4242"/>
          <a:stretch/>
        </p:blipFill>
        <p:spPr>
          <a:xfrm>
            <a:off x="1105593" y="357447"/>
            <a:ext cx="9119062" cy="615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22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4" r="5212"/>
          <a:stretch/>
        </p:blipFill>
        <p:spPr>
          <a:xfrm>
            <a:off x="2080952" y="556251"/>
            <a:ext cx="7844444" cy="587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820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000"/>
          <a:stretch/>
        </p:blipFill>
        <p:spPr>
          <a:xfrm>
            <a:off x="1407622" y="390698"/>
            <a:ext cx="9144000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67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8" t="9455" r="6212" b="26182"/>
          <a:stretch/>
        </p:blipFill>
        <p:spPr>
          <a:xfrm>
            <a:off x="1645920" y="931026"/>
            <a:ext cx="8751202" cy="474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527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Упражнения на дифференциацию звуков: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14909" r="26485" b="25939"/>
          <a:stretch/>
        </p:blipFill>
        <p:spPr>
          <a:xfrm>
            <a:off x="4222865" y="2014194"/>
            <a:ext cx="4364181" cy="405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1853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4.infourok.ru/uploads/ex/037e/00071be5-31521cc1/img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5" r="156" b="8620"/>
          <a:stretch/>
        </p:blipFill>
        <p:spPr bwMode="auto">
          <a:xfrm>
            <a:off x="1427421" y="465513"/>
            <a:ext cx="9129741" cy="5860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197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788" t="9697" r="2484" b="16486"/>
          <a:stretch/>
        </p:blipFill>
        <p:spPr>
          <a:xfrm>
            <a:off x="1022467" y="640080"/>
            <a:ext cx="9745191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7344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1" t="6545" r="5818" b="9333"/>
          <a:stretch/>
        </p:blipFill>
        <p:spPr>
          <a:xfrm>
            <a:off x="1986741" y="590202"/>
            <a:ext cx="8149243" cy="576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8001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76894"/>
          <a:stretch/>
        </p:blipFill>
        <p:spPr>
          <a:xfrm>
            <a:off x="1191490" y="482138"/>
            <a:ext cx="9144000" cy="15212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58"/>
          <a:stretch/>
        </p:blipFill>
        <p:spPr>
          <a:xfrm>
            <a:off x="1191490" y="2668385"/>
            <a:ext cx="9144000" cy="303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071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30"/>
          <a:stretch/>
        </p:blipFill>
        <p:spPr>
          <a:xfrm>
            <a:off x="1681941" y="303872"/>
            <a:ext cx="8600902" cy="59971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968538" y="5735782"/>
            <a:ext cx="2286000" cy="51538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452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004" y="941647"/>
            <a:ext cx="7543193" cy="502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75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41</TotalTime>
  <Words>270</Words>
  <Application>Microsoft Office PowerPoint</Application>
  <PresentationFormat>Широкоэкранный</PresentationFormat>
  <Paragraphs>18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Century Gothic</vt:lpstr>
      <vt:lpstr>Garamond</vt:lpstr>
      <vt:lpstr>Савон</vt:lpstr>
      <vt:lpstr>Трудности при письме</vt:lpstr>
      <vt:lpstr>Предлагаю посмотреть подборку из статей и заданий. Задания нужно системно вести, не бросать.  Результат обязательно будет!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чем суть приёма, которым легко исправить и предотвратить пропуск букв?  Элементарно просто. Ребёнок должен комментировать, то есть проговаривать вслух ВСЁ, что он делает и пишет, в том числе на доске на уроке, в том числе и на математике. Прошептывать, хотя бы. </vt:lpstr>
      <vt:lpstr>Презентация PowerPoint</vt:lpstr>
      <vt:lpstr>Презентация PowerPoint</vt:lpstr>
      <vt:lpstr>Даёте текст: где уже пропуски. Надо вставить буквы: М_м_ в_р_т с_п.  С_н пр_ш_л к_ш_ть. Текст-подсказка:  Мама варит суп. Сын пришел кушать.</vt:lpstr>
      <vt:lpstr>Сначала легкие задания, потом сложнее:</vt:lpstr>
      <vt:lpstr>Презентация PowerPoint</vt:lpstr>
      <vt:lpstr>При изучении темы звуков и букв, узнаем, что Ё, Е, Ю, Я  означают мягкость предшествующего согласного.  Появляются проблемы при письме.  Помогает прошептывание слов при письме.  Сформируется навык –и пройдут ошибки.</vt:lpstr>
      <vt:lpstr>Презентация PowerPoint</vt:lpstr>
      <vt:lpstr>Презентация PowerPoint</vt:lpstr>
      <vt:lpstr>Презентация PowerPoint</vt:lpstr>
      <vt:lpstr>Презентация PowerPoint</vt:lpstr>
      <vt:lpstr>Упражнения на дифференциацию звуков: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Трудности при письме</dc:title>
  <dc:creator>Rita</dc:creator>
  <cp:lastModifiedBy>Rita</cp:lastModifiedBy>
  <cp:revision>5</cp:revision>
  <dcterms:created xsi:type="dcterms:W3CDTF">2020-04-22T08:00:08Z</dcterms:created>
  <dcterms:modified xsi:type="dcterms:W3CDTF">2020-04-22T08:41:23Z</dcterms:modified>
</cp:coreProperties>
</file>